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38" y="2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4E4B2-84B9-F64E-5719-4D9AC75D36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D29D3C-04C0-AC6D-EA5B-EABDF54F4C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8680A5-F20D-D88A-A6A4-E0C0F2BFFA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726F7-F740-4340-BCB9-20E7E1F2257E}" type="datetimeFigureOut">
              <a:rPr lang="en-US" smtClean="0"/>
              <a:t>5/30/2022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737E30-ECA9-FEC4-6AEE-B57D8508F3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C68321-DC0E-872D-BF23-38EAF67AFB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CFC51-CD65-4D22-80C1-D5C7158C69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2645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8FE735-6E63-7EA5-E3D8-2C019076E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646C0BC-232B-CA87-2E44-228B1ECE91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778914-7A91-3239-E261-CF7C6F6D94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726F7-F740-4340-BCB9-20E7E1F2257E}" type="datetimeFigureOut">
              <a:rPr lang="en-US" smtClean="0"/>
              <a:t>5/30/2022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4861F6-5B96-76C6-28FA-0572D86B81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AAAF3F-1EF8-6E5B-B674-D79678216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CFC51-CD65-4D22-80C1-D5C7158C69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8142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EAF0E38-C121-D4C2-C8C6-65B2823F610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8ACEB3-0C98-8C93-6763-EAF7DBF286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8BCC39-72A7-043C-ECC7-1AC960E0CD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726F7-F740-4340-BCB9-20E7E1F2257E}" type="datetimeFigureOut">
              <a:rPr lang="en-US" smtClean="0"/>
              <a:t>5/30/2022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DBE70F-40B3-4912-3828-2D0721B96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119336-0BA8-8FA6-DDFA-FB1EB488C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CFC51-CD65-4D22-80C1-D5C7158C69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8362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1DF84-3114-F6B2-272B-17DC89500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8485B1-7F44-C9B8-CF02-D41BD4CBB6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62D3BF-6C5C-8CC8-ADC7-C633C61260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726F7-F740-4340-BCB9-20E7E1F2257E}" type="datetimeFigureOut">
              <a:rPr lang="en-US" smtClean="0"/>
              <a:t>5/30/2022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314B61-C20A-76AF-859F-90D71B13F8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0A59F6-11F4-3CF8-ACFB-1BB2F6DA97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CFC51-CD65-4D22-80C1-D5C7158C69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9753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1FFD0-021D-8A3A-0BB2-38B2ADD62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007423-5FAE-9AF6-6A03-FC326D46CB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2511DB-C436-A2F9-691E-65609F9C66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726F7-F740-4340-BCB9-20E7E1F2257E}" type="datetimeFigureOut">
              <a:rPr lang="en-US" smtClean="0"/>
              <a:t>5/30/2022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4DC423-6439-FB22-18DA-22F459A7A2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A6B914-5352-7CF1-D928-08709D2F6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CFC51-CD65-4D22-80C1-D5C7158C69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6908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C7123-BD9C-52F5-E73C-AE441FAB4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E6ADC9-4E29-3DBF-27D7-F794921BF3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F99301-8946-D5DE-74D7-3F45E1E5B6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3F7419-0F96-F24A-7A77-85735D7F3B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726F7-F740-4340-BCB9-20E7E1F2257E}" type="datetimeFigureOut">
              <a:rPr lang="en-US" smtClean="0"/>
              <a:t>5/30/2022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D841A5-13AF-41D1-4074-D54E39F24B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A1B429-2F3B-DC2D-27D7-70B3B28017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CFC51-CD65-4D22-80C1-D5C7158C69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8933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BB8FAE-7168-F23D-C00E-56861128C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34477F-54F3-67B2-5552-BF1AE0CF04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34E166-38FD-6009-054C-BC08AC7A0A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73726B8-BDC4-9E13-F386-1A90F1ED533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457CBFA-E881-DFED-F971-A9D1D98CD09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B9184F3-CCB2-13B8-154B-92DBC6F5D5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726F7-F740-4340-BCB9-20E7E1F2257E}" type="datetimeFigureOut">
              <a:rPr lang="en-US" smtClean="0"/>
              <a:t>5/30/2022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27D5C32-3AA2-0D5E-9757-C835C7E5F8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57E56F0-A14A-CCA0-476A-B2792373A2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CFC51-CD65-4D22-80C1-D5C7158C69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59816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92188C-7D35-748E-2118-AD3EF1533F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460404-E0CF-B513-7579-657DC89811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726F7-F740-4340-BCB9-20E7E1F2257E}" type="datetimeFigureOut">
              <a:rPr lang="en-US" smtClean="0"/>
              <a:t>5/30/2022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0EDA72-10EB-0995-33C9-922AA3505C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3368CE-9E66-A354-AF9A-9A8B94BEF5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CFC51-CD65-4D22-80C1-D5C7158C69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8539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56DC577-1BD9-59B6-3556-C568B476B0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726F7-F740-4340-BCB9-20E7E1F2257E}" type="datetimeFigureOut">
              <a:rPr lang="en-US" smtClean="0"/>
              <a:t>5/30/2022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F9D371B-F7FC-11EF-78A7-8A7974A1CE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A37092-7E15-C7CB-09D5-EF6BEDFBD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CFC51-CD65-4D22-80C1-D5C7158C69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4527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A2743A-78B8-C74B-C78A-E75393BF7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71903-7E8A-9A31-8F49-EBED5F96F9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D8788A-90BD-8A9E-274C-F5F4CC9084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DAFFC4-A3E6-6C1F-DDFB-F9099EF721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726F7-F740-4340-BCB9-20E7E1F2257E}" type="datetimeFigureOut">
              <a:rPr lang="en-US" smtClean="0"/>
              <a:t>5/30/2022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F102D2-7483-ADA8-CA5A-B95269655D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8529AA-5751-3841-E398-DF2C28CC4B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CFC51-CD65-4D22-80C1-D5C7158C69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8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3C1AC-541B-D8E3-FB0B-D5A5B59BF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51800E2-39A8-6BFA-24DC-E8A965E37A4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8C8474-0C6A-7D01-9DF7-CD381F250E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018FA8-A957-0856-15ED-E689BA1764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726F7-F740-4340-BCB9-20E7E1F2257E}" type="datetimeFigureOut">
              <a:rPr lang="en-US" smtClean="0"/>
              <a:t>5/30/2022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914AB8-149E-679E-D960-DE4E6D748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F93109-5570-33D2-A268-ED0B998A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CFC51-CD65-4D22-80C1-D5C7158C69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9453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D6A916B-94BE-8E90-F283-AE5EC1D7F3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7F42A0-C039-8CFA-47FC-9EBDE566E2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434E0-2E77-266F-E26A-2C2E6F53A2C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9726F7-F740-4340-BCB9-20E7E1F2257E}" type="datetimeFigureOut">
              <a:rPr lang="en-US" smtClean="0"/>
              <a:t>5/30/2022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5D9156-5C34-B237-D9D6-C562F3502A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BF504D-BA55-DA1E-B0B0-BEE19304B4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4CFC51-CD65-4D22-80C1-D5C7158C69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7927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ED769-6C18-E94D-3E0B-902C46AB46F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Gr</a:t>
            </a:r>
            <a:r>
              <a:rPr lang="es-GT" dirty="0" err="1"/>
              <a:t>áficas</a:t>
            </a:r>
            <a:r>
              <a:rPr lang="es-GT" dirty="0"/>
              <a:t> del proyecto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6F3BD05-DDE9-07F2-A23F-C0654FC2D38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0608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BCED4D40-4B67-4331-AC48-79B82B4A4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0379C8-89C3-43C6-94D1-E6C97494ED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17576"/>
            <a:ext cx="10909640" cy="124939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1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Vistas que tuvo cada director cada mes en la plataforma</a:t>
            </a:r>
          </a:p>
        </p:txBody>
      </p:sp>
      <p:sp>
        <p:nvSpPr>
          <p:cNvPr id="25" name="sketch line">
            <a:extLst>
              <a:ext uri="{FF2B5EF4-FFF2-40B4-BE49-F238E27FC236}">
                <a16:creationId xmlns:a16="http://schemas.microsoft.com/office/drawing/2014/main" id="{670CEDEF-4F34-412E-84EE-329C1E93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1733454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AD975BB-C5DC-BDE5-9457-F6C0243738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8597" y="2633472"/>
            <a:ext cx="10031758" cy="3586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294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CED4D40-4B67-4331-AC48-79B82B4A4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689A23-5FDF-63DF-1091-A5E085B3F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17576"/>
            <a:ext cx="10909640" cy="124939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Vistas que tuvo cada director cada semana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670CEDEF-4F34-412E-84EE-329C1E93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1733454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F6444A6-0488-B9A5-876B-BFAEEF1636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0981" y="2684874"/>
            <a:ext cx="11757891" cy="2958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7727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CED4D40-4B67-4331-AC48-79B82B4A4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457EF0-342A-AF2C-C9E1-F9AE81037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17576"/>
            <a:ext cx="10909640" cy="124939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1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Visualizaciones que tuvo cada director cada día en la plataforma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670CEDEF-4F34-412E-84EE-329C1E93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1733454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E3E0834-956A-E3DD-4023-0823FF46B4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0040" y="2475738"/>
            <a:ext cx="11548872" cy="3020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2500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BCED4D40-4B67-4331-AC48-79B82B4A4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B4A0CF-0C68-B969-98F8-FECC37CBE1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17576"/>
            <a:ext cx="10909640" cy="124939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1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Visualizaciones que generó cada actor cada mes en la plataforma</a:t>
            </a:r>
          </a:p>
        </p:txBody>
      </p:sp>
      <p:sp>
        <p:nvSpPr>
          <p:cNvPr id="19" name="sketch line">
            <a:extLst>
              <a:ext uri="{FF2B5EF4-FFF2-40B4-BE49-F238E27FC236}">
                <a16:creationId xmlns:a16="http://schemas.microsoft.com/office/drawing/2014/main" id="{670CEDEF-4F34-412E-84EE-329C1E93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1733454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139207B1-2763-51DF-5E72-1FE7A91650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0040" y="2084546"/>
            <a:ext cx="11548872" cy="3506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1869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CED4D40-4B67-4331-AC48-79B82B4A4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D89494-1DBE-F470-3632-D1CEE7253B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17576"/>
            <a:ext cx="10909640" cy="124939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1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Visualizaciones que generó cada actor cada semana en la plataforma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670CEDEF-4F34-412E-84EE-329C1E93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1733454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89AF21E-6875-474C-D433-E3F2E91D2E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0040" y="2084546"/>
            <a:ext cx="11548872" cy="3744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064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CED4D40-4B67-4331-AC48-79B82B4A4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E395BE-52E3-691F-8294-F8ED37DED1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17576"/>
            <a:ext cx="10909640" cy="124939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1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Visualizaciones</a:t>
            </a:r>
            <a:r>
              <a:rPr lang="en-US" sz="4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que </a:t>
            </a:r>
            <a:r>
              <a:rPr lang="en-US" sz="41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generó</a:t>
            </a:r>
            <a:r>
              <a:rPr lang="en-US" sz="4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1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cada</a:t>
            </a:r>
            <a:r>
              <a:rPr lang="en-US" sz="4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actor </a:t>
            </a:r>
            <a:r>
              <a:rPr lang="en-US" sz="41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dentro</a:t>
            </a:r>
            <a:r>
              <a:rPr lang="en-US" sz="4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de las </a:t>
            </a:r>
            <a:r>
              <a:rPr lang="en-US" sz="41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películas</a:t>
            </a:r>
            <a:r>
              <a:rPr lang="en-US" sz="4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que </a:t>
            </a:r>
            <a:r>
              <a:rPr lang="en-US" sz="41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aparece</a:t>
            </a:r>
            <a:r>
              <a:rPr lang="en-US" sz="4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1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en</a:t>
            </a:r>
            <a:r>
              <a:rPr lang="en-US" sz="4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1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cada</a:t>
            </a:r>
            <a:r>
              <a:rPr lang="en-US" sz="4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1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semana</a:t>
            </a:r>
            <a:endParaRPr lang="en-US" sz="41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670CEDEF-4F34-412E-84EE-329C1E93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1733454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F2D65A-BE0D-0068-B114-0E1C240C78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" y="2084546"/>
            <a:ext cx="11548872" cy="4021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2014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CED4D40-4B67-4331-AC48-79B82B4A4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727E8A-1E25-903F-8EB9-2DB146DD6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17576"/>
            <a:ext cx="10909640" cy="124939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10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Visualizaciones que se generaron por actor cada día en las películas que aparece</a:t>
            </a:r>
            <a:endParaRPr lang="en-US" sz="41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670CEDEF-4F34-412E-84EE-329C1E93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1733454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FCEFBD-3EB4-A58F-81B6-7D5647D45A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9265" y="2983681"/>
            <a:ext cx="11548872" cy="2587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4413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EB746D-144A-87D5-A14A-789A7D7062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Días pico en abril y mayo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FCDADE1-BA50-43E0-C869-4FEC710859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54296" y="1196790"/>
            <a:ext cx="7214616" cy="4436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0555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CED4D40-4B67-4331-AC48-79B82B4A4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2E85DE-0828-AD4D-77B9-946B3FB1C7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17576"/>
            <a:ext cx="10909640" cy="124939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Horas pico en abril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670CEDEF-4F34-412E-84EE-329C1E93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1733454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3CA8E69-AF7B-72FC-F410-38DCB8FD8A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0040" y="2695576"/>
            <a:ext cx="11548872" cy="2858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8734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59AB4C8-9178-4F7A-8404-6890510B5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96F095-ABC6-5000-5C52-0C391A97B1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57201"/>
            <a:ext cx="10909640" cy="183265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Horas pico en mayo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4CFDFB37-4BC7-42C6-915D-A6609139B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2343912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B9B6F99-6146-164D-E285-A42712A523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0040" y="2847976"/>
            <a:ext cx="11548872" cy="3029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6992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EDF31B-AA47-01F9-D599-476D687CB2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1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Visualizaciones por perfil</a:t>
            </a:r>
          </a:p>
        </p:txBody>
      </p:sp>
      <p:sp>
        <p:nvSpPr>
          <p:cNvPr id="16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icture containing chart&#10;&#10;Description automatically generated">
            <a:extLst>
              <a:ext uri="{FF2B5EF4-FFF2-40B4-BE49-F238E27FC236}">
                <a16:creationId xmlns:a16="http://schemas.microsoft.com/office/drawing/2014/main" id="{88C08345-7BB6-BEE2-66BE-C59B2AFA75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5668" y="640080"/>
            <a:ext cx="3371872" cy="555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1500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B4664B-A93B-7AC5-968C-89A0AE836B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1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Géneros más vistos en abril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74B6F9A-C60A-8C7E-C2C8-72BDCFC301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00569" y="640080"/>
            <a:ext cx="5722070" cy="555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5466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8E2187-3AF2-0B50-C8DF-57939D619F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1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Géneros más vistos en mayo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4513801-C890-6C3C-6EA3-1E79AC7035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44138" y="640080"/>
            <a:ext cx="5634932" cy="555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0978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3">
            <a:extLst>
              <a:ext uri="{FF2B5EF4-FFF2-40B4-BE49-F238E27FC236}">
                <a16:creationId xmlns:a16="http://schemas.microsoft.com/office/drawing/2014/main" id="{BCED4D40-4B67-4331-AC48-79B82B4A4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EDF31B-AA47-01F9-D599-476D687CB2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17576"/>
            <a:ext cx="10909640" cy="124939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1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Visualizaciones por perfil a lo largo de abril, mayo y junio</a:t>
            </a:r>
          </a:p>
        </p:txBody>
      </p:sp>
      <p:sp>
        <p:nvSpPr>
          <p:cNvPr id="16" name="sketch line">
            <a:extLst>
              <a:ext uri="{FF2B5EF4-FFF2-40B4-BE49-F238E27FC236}">
                <a16:creationId xmlns:a16="http://schemas.microsoft.com/office/drawing/2014/main" id="{670CEDEF-4F34-412E-84EE-329C1E93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1733454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32AE9A-F7B4-4B26-9DE4-C1DAC8B81B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" y="2336800"/>
            <a:ext cx="11548872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5690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73DB6B-5283-1C1E-FB7A-B30ACDC4B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1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Visualizaciones de los perfiles en todos los días de marzo, abril, mayo y junio</a:t>
            </a:r>
          </a:p>
        </p:txBody>
      </p:sp>
      <p:sp>
        <p:nvSpPr>
          <p:cNvPr id="16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2CC6CBF-249E-4A79-3409-DA01AF82C9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42456" y="640080"/>
            <a:ext cx="638296" cy="555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3842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9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2C92BB-B532-E1CC-512D-96950DCE38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1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Hora pico de cada perfil en abril</a:t>
            </a:r>
          </a:p>
        </p:txBody>
      </p:sp>
      <p:sp>
        <p:nvSpPr>
          <p:cNvPr id="15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1484875-B6C8-8E97-6F20-AAA3201B49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54296" y="3063571"/>
            <a:ext cx="7214616" cy="70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3513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19">
            <a:extLst>
              <a:ext uri="{FF2B5EF4-FFF2-40B4-BE49-F238E27FC236}">
                <a16:creationId xmlns:a16="http://schemas.microsoft.com/office/drawing/2014/main" id="{BCED4D40-4B67-4331-AC48-79B82B4A4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C5E08A-D928-CD3A-ED2A-6EAAFFFC19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17576"/>
            <a:ext cx="10909640" cy="124939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1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Hora pico de cada perfil en mayo</a:t>
            </a:r>
          </a:p>
        </p:txBody>
      </p:sp>
      <p:sp>
        <p:nvSpPr>
          <p:cNvPr id="25" name="sketch line">
            <a:extLst>
              <a:ext uri="{FF2B5EF4-FFF2-40B4-BE49-F238E27FC236}">
                <a16:creationId xmlns:a16="http://schemas.microsoft.com/office/drawing/2014/main" id="{670CEDEF-4F34-412E-84EE-329C1E93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1733454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B2E0642-2E3B-575A-704E-58F76226A5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" y="2863273"/>
            <a:ext cx="11548872" cy="2126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3788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634F36-7F87-4086-236A-105685AF51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1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Géneros vistos en abril y mayo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6BA7C95-BA6F-4BC5-14D9-9C86B7A6BC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28026" y="640080"/>
            <a:ext cx="6667156" cy="555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9789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C59AB4C8-9178-4F7A-8404-6890510B5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F56467-6FFF-70CB-ED75-956527A3F8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57201"/>
            <a:ext cx="10909640" cy="183265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Gráfica</a:t>
            </a:r>
            <a:r>
              <a:rPr lang="en-US" sz="6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de </a:t>
            </a:r>
            <a:r>
              <a:rPr lang="en-US" sz="66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géneros</a:t>
            </a:r>
            <a:endParaRPr lang="en-US" sz="66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7ECFBA-AF26-1A3B-8435-FB2EE2A95A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881" y="2419141"/>
            <a:ext cx="10909643" cy="55265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sz="24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Géneros</a:t>
            </a:r>
            <a:r>
              <a: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que </a:t>
            </a:r>
            <a:r>
              <a:rPr lang="en-US" sz="24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posee</a:t>
            </a:r>
            <a:r>
              <a: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la </a:t>
            </a:r>
            <a:r>
              <a:rPr lang="en-US" sz="24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plataforma</a:t>
            </a:r>
            <a:r>
              <a: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de streaming</a:t>
            </a:r>
          </a:p>
        </p:txBody>
      </p:sp>
      <p:sp>
        <p:nvSpPr>
          <p:cNvPr id="24" name="sketch line">
            <a:extLst>
              <a:ext uri="{FF2B5EF4-FFF2-40B4-BE49-F238E27FC236}">
                <a16:creationId xmlns:a16="http://schemas.microsoft.com/office/drawing/2014/main" id="{4CFDFB37-4BC7-42C6-915D-A6609139B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2343912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BB6E18-804E-DA56-FD8A-8E8EEDE904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" y="3304204"/>
            <a:ext cx="11548872" cy="2742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0553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DC5F9D-66A4-B33F-A694-93DE1F905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1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Cantidad de vistas que tiene cada director 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214CCFD-27AE-1E81-D255-9E0D9DCC2C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37535" y="640080"/>
            <a:ext cx="7048137" cy="555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9341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</TotalTime>
  <Words>170</Words>
  <Application>Microsoft Office PowerPoint</Application>
  <PresentationFormat>Widescreen</PresentationFormat>
  <Paragraphs>22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Office Theme</vt:lpstr>
      <vt:lpstr>Gráficas del proyecto</vt:lpstr>
      <vt:lpstr>Visualizaciones por perfil</vt:lpstr>
      <vt:lpstr>Visualizaciones por perfil a lo largo de abril, mayo y junio</vt:lpstr>
      <vt:lpstr>Visualizaciones de los perfiles en todos los días de marzo, abril, mayo y junio</vt:lpstr>
      <vt:lpstr>Hora pico de cada perfil en abril</vt:lpstr>
      <vt:lpstr>Hora pico de cada perfil en mayo</vt:lpstr>
      <vt:lpstr>Géneros vistos en abril y mayo</vt:lpstr>
      <vt:lpstr>Gráfica de géneros</vt:lpstr>
      <vt:lpstr>Cantidad de vistas que tiene cada director </vt:lpstr>
      <vt:lpstr>Vistas que tuvo cada director cada mes en la plataforma</vt:lpstr>
      <vt:lpstr>Vistas que tuvo cada director cada semana</vt:lpstr>
      <vt:lpstr>Visualizaciones que tuvo cada director cada día en la plataforma</vt:lpstr>
      <vt:lpstr>Visualizaciones que generó cada actor cada mes en la plataforma</vt:lpstr>
      <vt:lpstr>Visualizaciones que generó cada actor cada semana en la plataforma</vt:lpstr>
      <vt:lpstr>Visualizaciones que generó cada actor dentro de las películas que aparece en cada semana</vt:lpstr>
      <vt:lpstr>Visualizaciones que se generaron por actor cada día en las películas que aparece</vt:lpstr>
      <vt:lpstr>Días pico en abril y mayo</vt:lpstr>
      <vt:lpstr>Horas pico en abril</vt:lpstr>
      <vt:lpstr>Horas pico en mayo</vt:lpstr>
      <vt:lpstr>Géneros más vistos en abril</vt:lpstr>
      <vt:lpstr>Géneros más vistos en mayo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Gráficas del proyecto</dc:title>
  <dc:creator>VALLE BALSELLS, JAVIER SEBASTIAN</dc:creator>
  <cp:lastModifiedBy>VALLE BALSELLS, JAVIER SEBASTIAN</cp:lastModifiedBy>
  <cp:revision>17</cp:revision>
  <dcterms:created xsi:type="dcterms:W3CDTF">2022-05-30T20:49:30Z</dcterms:created>
  <dcterms:modified xsi:type="dcterms:W3CDTF">2022-05-30T21:22:32Z</dcterms:modified>
</cp:coreProperties>
</file>